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6" r:id="rId3"/>
    <p:sldId id="287" r:id="rId4"/>
    <p:sldId id="273" r:id="rId5"/>
    <p:sldId id="274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7" r:id="rId15"/>
    <p:sldId id="298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A4A4-F364-6F74-F00C-D4BC1CEEB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4538D-6F9A-ACF2-1FD4-32D83EE0D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372E2-68DA-27E8-0F90-0FAE8D94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B7848-B4D2-38BC-7020-F478672E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3BECC-6727-C5ED-0FA7-1C06DC38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3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0977-6848-9EC2-1DDA-ABBFC853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4AF43-1A5B-6CAE-76A7-D7C67CAC8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62B68-4A4C-A428-4B85-326B556E7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70F00-3E0B-E6DA-C630-6D42B6D7C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98C67-ACBB-A6F8-1883-F7880292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DB831-40E6-8EED-1145-84E70AA46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20B0C-FCB8-5B72-CB05-E77CBEDC9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D7438-54D1-EFAD-F2C6-CA1D2934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FA908-B2EA-513F-1ACE-33C4FD38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F4F33-E6CF-3014-7AC5-43EA843D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4C90-37BD-0B15-36EC-8C419CCB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29F49-DC33-3FEB-C2BF-9CB20FD02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D9C10-433C-1DFA-C689-925A1362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C1CF8-F430-358B-73F9-9BD54DC6C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7498F-6E3F-AC07-DBB6-B751546E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8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C26A-16EE-C17C-13A2-309271D6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3E233-D23E-2142-F26E-DEC9F319A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CBF05-ED26-1ED4-F8D9-28B860EF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DF5D1-E303-36B4-9906-6FEFC273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4B681-68A5-1AF5-F485-4D2B87F3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EE8E-808A-F582-77B4-94E9949B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21E5-AB0B-FBC0-54B2-F8F1EA1FF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D3910-C699-5DEC-EF7F-A4D945518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B3002-0E6B-1279-3A52-057BBC7F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E1D57-A4D0-8B51-9574-B22B6840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B65B3-9E10-BEEB-3221-F14DDD68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3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F777-597A-BD1D-34F8-2506149E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C8002-0836-1069-06B1-BBCF26D12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528D5-F239-4329-832F-0D9385A2F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73779-7659-1F66-680D-E9AB02546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C64FC-3C83-79B5-5377-042F2C4B4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CF3BC0-3A3F-111A-87F4-FB0AB9AF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99215-1DB8-FEB5-D079-E3D6F4B3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4E3D9-99B5-84A6-F9FB-9D3E1749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8CA8-E746-C46E-C1BA-A2E2FDCC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4F6FA-45E3-3EF1-B114-83D19846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7F9AD-5297-4EEA-A91F-5BCF00B5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4D088-F9E2-4BB9-43D1-EB02F2DD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BC225-F281-FDCC-2AD4-A8770094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F408B-A5C4-8589-4613-C2B26B9E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2135E-8E4A-3F8F-2ED5-A287DABD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7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91B5-2F27-F28B-96E9-7BAB6E1C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DD065-D5A3-9628-E26C-C7F47B2D1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8E7AB-30C7-A561-E3EE-3294AB31C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F67A5-D26F-D989-4993-7BEEC582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77B14-E21F-A776-E98D-9C0E34CC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D8EDA-EFBE-E488-779D-6A9AE2E5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6F5F-40E1-4C56-C935-AC7538CC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90AF3-9783-B284-2792-A3CEED103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923DE-2307-DA3C-1F8B-DD2B3C5E7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75AE3-FB8A-14CB-D3AD-8E2B34221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F58F5-229E-F220-0AC3-5B0848A1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4119C-24FB-2905-A016-95E95163F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84B8A-2B11-3F61-87BC-06AD5AA6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CF514-4D40-A4B8-AD32-EE6166F5D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807D-57DE-5155-8F4D-8E01AF6C7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40B5-F465-D142-8DA8-1C541502B244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BEE3-2D99-4B7B-EC14-1B4A623BE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8D0F3-1D01-6980-8A03-D40BDC393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7DA6C-8214-C348-92D0-4C6B493A7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7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F220-0FD2-8039-8DED-A1B1449E5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Evolution of a shelf streamer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17BE0-16DA-9970-4C0C-61B22A7B0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3, 2023 to June 7, 2023</a:t>
            </a:r>
          </a:p>
          <a:p>
            <a:r>
              <a:rPr lang="en-US" dirty="0"/>
              <a:t>&lt;50F (10C)  to  &gt;55F (13C)</a:t>
            </a:r>
          </a:p>
        </p:txBody>
      </p:sp>
    </p:spTree>
    <p:extLst>
      <p:ext uri="{BB962C8B-B14F-4D97-AF65-F5344CB8AC3E}">
        <p14:creationId xmlns:p14="http://schemas.microsoft.com/office/powerpoint/2010/main" val="49320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diagram, screenshot&#10;&#10;Description automatically generated">
            <a:extLst>
              <a:ext uri="{FF2B5EF4-FFF2-40B4-BE49-F238E27FC236}">
                <a16:creationId xmlns:a16="http://schemas.microsoft.com/office/drawing/2014/main" id="{B472D0EF-8750-F00A-AD41-F65264B49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diagram, screenshot&#10;&#10;Description automatically generated">
            <a:extLst>
              <a:ext uri="{FF2B5EF4-FFF2-40B4-BE49-F238E27FC236}">
                <a16:creationId xmlns:a16="http://schemas.microsoft.com/office/drawing/2014/main" id="{83240074-F173-B0A6-52F6-316E4A35D2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3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46F27-B91A-8042-8462-DAD3974465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diagram, screenshot&#10;&#10;Description automatically generated">
            <a:extLst>
              <a:ext uri="{FF2B5EF4-FFF2-40B4-BE49-F238E27FC236}">
                <a16:creationId xmlns:a16="http://schemas.microsoft.com/office/drawing/2014/main" id="{1D0CA114-4AA3-F116-D75C-3239B67BC4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4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0BD95-2EF1-BB93-CDC9-C0A5C11F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88" y="452063"/>
            <a:ext cx="10836237" cy="57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8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12E36-D192-A3EB-72B8-6C0673C5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09" y="675526"/>
            <a:ext cx="10454012" cy="55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B7693-EEC4-471D-DB77-5B8BD07D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5" y="629537"/>
            <a:ext cx="10351152" cy="54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6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9C295568-D4BA-5303-063F-6E7C6B506C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4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457EE948-1F57-ED56-ADE2-E507D66708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DEFF99F-F943-A253-658C-A27C686B36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E6BC7FA3-74AC-5D92-DFA0-5B59E0E34F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6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1FE736D7-CB47-FA88-260C-024BB9EABA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0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A61BD9B4-B67A-08A5-82DC-B3B608C53B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02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, diagram, screenshot&#10;&#10;Description automatically generated">
            <a:extLst>
              <a:ext uri="{FF2B5EF4-FFF2-40B4-BE49-F238E27FC236}">
                <a16:creationId xmlns:a16="http://schemas.microsoft.com/office/drawing/2014/main" id="{0AD57399-6B7E-501D-57F0-859582A927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6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FA80A-973C-806C-4609-A1C7273154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37" y="643467"/>
            <a:ext cx="105757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04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</Words>
  <Application>Microsoft Macintosh PowerPoint</Application>
  <PresentationFormat>Widescreen</PresentationFormat>
  <Paragraphs>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Evolution of a shelf streamer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a shelf streamer</dc:title>
  <dc:creator>Microsoft Office User</dc:creator>
  <cp:lastModifiedBy>Microsoft Office User</cp:lastModifiedBy>
  <cp:revision>2</cp:revision>
  <dcterms:created xsi:type="dcterms:W3CDTF">2023-06-09T13:25:20Z</dcterms:created>
  <dcterms:modified xsi:type="dcterms:W3CDTF">2023-06-09T13:32:15Z</dcterms:modified>
</cp:coreProperties>
</file>